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8" r:id="rId27"/>
    <p:sldId id="289" r:id="rId28"/>
    <p:sldId id="291" r:id="rId29"/>
    <p:sldId id="292" r:id="rId30"/>
    <p:sldId id="296" r:id="rId31"/>
    <p:sldId id="297" r:id="rId32"/>
    <p:sldId id="298" r:id="rId33"/>
    <p:sldId id="299" r:id="rId34"/>
    <p:sldId id="300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D1D17-B436-4126-B23E-8E1C83239C9F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146B5-75F7-4640-8918-704EE5248E4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788" t="15317" r="5312" b="4197"/>
          <a:stretch/>
        </p:blipFill>
        <p:spPr bwMode="auto">
          <a:xfrm>
            <a:off x="539552" y="1700808"/>
            <a:ext cx="7848872" cy="481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87624" y="366916"/>
            <a:ext cx="64087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/>
              <a:t>지각의</a:t>
            </a:r>
            <a:r>
              <a:rPr lang="en-US" altLang="ko-KR" sz="4400" b="1" dirty="0" smtClean="0"/>
              <a:t> </a:t>
            </a:r>
            <a:r>
              <a:rPr lang="ko-KR" altLang="en-US" sz="4400" b="1" dirty="0" smtClean="0"/>
              <a:t>변형작용</a:t>
            </a:r>
            <a:endParaRPr lang="en-US" altLang="ko-KR" sz="4400" b="1" dirty="0"/>
          </a:p>
          <a:p>
            <a:pPr algn="ctr"/>
            <a:r>
              <a:rPr lang="ko-KR" altLang="en-US" sz="3200" b="1" dirty="0" smtClean="0"/>
              <a:t>습곡 </a:t>
            </a:r>
            <a:r>
              <a:rPr lang="en-US" altLang="ko-KR" sz="3200" b="1" dirty="0" smtClean="0"/>
              <a:t>(Fold)</a:t>
            </a:r>
            <a:r>
              <a:rPr lang="ko-KR" altLang="en-US" sz="3200" b="1" dirty="0" smtClean="0"/>
              <a:t>와 단층</a:t>
            </a:r>
            <a:r>
              <a:rPr lang="en-US" altLang="ko-KR" sz="3200" b="1" dirty="0" smtClean="0"/>
              <a:t> (Fault)</a:t>
            </a:r>
            <a:endParaRPr lang="ko-KR" altLang="en-US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204788"/>
            <a:ext cx="888682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223838"/>
            <a:ext cx="844867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683568" y="118227"/>
            <a:ext cx="7562850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2265040" cy="288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5361497" cy="288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257175"/>
            <a:ext cx="79629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252413"/>
            <a:ext cx="79533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2576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309563"/>
            <a:ext cx="812482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552450"/>
            <a:ext cx="89820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088" y="204788"/>
            <a:ext cx="698182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33350"/>
            <a:ext cx="884872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42888"/>
            <a:ext cx="842962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42875"/>
            <a:ext cx="74295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647700"/>
            <a:ext cx="8477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90488"/>
            <a:ext cx="730567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481013"/>
            <a:ext cx="88773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3" y="542925"/>
            <a:ext cx="753427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514350"/>
            <a:ext cx="86487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257175"/>
            <a:ext cx="747712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75" y="133350"/>
            <a:ext cx="733425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242888"/>
            <a:ext cx="82677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266700"/>
            <a:ext cx="77343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247650"/>
            <a:ext cx="78200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85750"/>
            <a:ext cx="73723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42875"/>
            <a:ext cx="85534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8" y="176213"/>
            <a:ext cx="755332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575"/>
            <a:ext cx="9036496" cy="665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481013"/>
            <a:ext cx="69437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214313"/>
            <a:ext cx="80391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204788"/>
            <a:ext cx="827722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85725"/>
            <a:ext cx="824865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123825"/>
            <a:ext cx="860107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76213"/>
            <a:ext cx="866775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90500"/>
            <a:ext cx="84963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</Words>
  <Application>Microsoft Office PowerPoint</Application>
  <PresentationFormat>화면 슬라이드 쇼(4:3)</PresentationFormat>
  <Paragraphs>2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hskim</dc:creator>
  <cp:lastModifiedBy>Registered User</cp:lastModifiedBy>
  <cp:revision>8</cp:revision>
  <dcterms:created xsi:type="dcterms:W3CDTF">2014-04-07T06:56:50Z</dcterms:created>
  <dcterms:modified xsi:type="dcterms:W3CDTF">2016-09-19T06:32:43Z</dcterms:modified>
</cp:coreProperties>
</file>